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601CB1-AB44-4993-B407-C8C08BB0BB2D}" type="datetimeFigureOut">
              <a:rPr lang="es-MX" smtClean="0"/>
              <a:pPr/>
              <a:t>10/03/2011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69DFAC-B746-4B34-B121-8BE6A55F94E2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zul_20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32656"/>
            <a:ext cx="15430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logose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16478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TEK"/>
          <p:cNvPicPr/>
          <p:nvPr/>
        </p:nvPicPr>
        <p:blipFill>
          <a:blip r:embed="rId4" cstate="print"/>
          <a:srcRect l="45621" r="-1379" b="15532"/>
          <a:stretch>
            <a:fillRect/>
          </a:stretch>
        </p:blipFill>
        <p:spPr bwMode="auto">
          <a:xfrm>
            <a:off x="3923928" y="692696"/>
            <a:ext cx="129614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1282542" y="1700808"/>
            <a:ext cx="67413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INSTITUTO TECNOLÓGICO DE MATEHUALA</a:t>
            </a:r>
            <a:endParaRPr lang="es-E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259632" y="2204864"/>
            <a:ext cx="669674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LENGUAJE ENSAMBLADOR</a:t>
            </a:r>
            <a:endParaRPr lang="es-MX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35696" y="2708920"/>
            <a:ext cx="590465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INVESTIGACIÓN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Entorno de programación: MINGO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835696" y="3501008"/>
            <a:ext cx="453650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s-MX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Elaboró: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s-MX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Ing. Martín Luis Ledezma Hernández.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s-MX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Lic. </a:t>
            </a:r>
            <a:r>
              <a:rPr lang="es-MX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Guadalupe Navarro </a:t>
            </a:r>
            <a:r>
              <a:rPr lang="es-MX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Torres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s-MX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Ing</a:t>
            </a:r>
            <a:r>
              <a:rPr lang="es-MX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Alberto Álvarez Ledezma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MX" sz="1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835696" y="5301208"/>
            <a:ext cx="4824536" cy="13681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Docente: </a:t>
            </a: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	Ing. Martín Luis Ledezma Hernández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Carrera: </a:t>
            </a: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	Ingeniería </a:t>
            </a:r>
            <a:r>
              <a:rPr kumimoji="0" lang="es-MX" sz="1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en Sistemas Computacionales</a:t>
            </a:r>
            <a:endParaRPr kumimoji="0" lang="es-MX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Grupo:</a:t>
            </a: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	Sexto Semestre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Unidad 1: </a:t>
            </a: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	Fundamentos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Semestre:</a:t>
            </a:r>
            <a:r>
              <a:rPr kumimoji="0" lang="es-MX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	Enero-Junio 2011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MX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MX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MX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MX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MX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282</TotalTime>
  <Words>33</Words>
  <Application>Microsoft Office PowerPoint</Application>
  <PresentationFormat>Presentación en pantalla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Flujo</vt:lpstr>
      <vt:lpstr>Diapositiva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Martin Luis</dc:creator>
  <cp:lastModifiedBy>Martin Luis</cp:lastModifiedBy>
  <cp:revision>29</cp:revision>
  <dcterms:created xsi:type="dcterms:W3CDTF">2011-02-04T03:09:40Z</dcterms:created>
  <dcterms:modified xsi:type="dcterms:W3CDTF">2011-03-10T20:30:13Z</dcterms:modified>
</cp:coreProperties>
</file>